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11" r:id="rId4"/>
  </p:sldMasterIdLst>
  <p:notesMasterIdLst>
    <p:notesMasterId r:id="rId18"/>
  </p:notesMasterIdLst>
  <p:sldIdLst>
    <p:sldId id="256" r:id="rId5"/>
    <p:sldId id="272" r:id="rId6"/>
    <p:sldId id="274" r:id="rId7"/>
    <p:sldId id="283" r:id="rId8"/>
    <p:sldId id="276" r:id="rId9"/>
    <p:sldId id="275" r:id="rId10"/>
    <p:sldId id="277" r:id="rId11"/>
    <p:sldId id="278" r:id="rId12"/>
    <p:sldId id="279" r:id="rId13"/>
    <p:sldId id="271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A3B69-13DF-4072-A88E-A0DAAEAE8084}" v="1" dt="2020-04-27T22:57:44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74958" autoAdjust="0"/>
  </p:normalViewPr>
  <p:slideViewPr>
    <p:cSldViewPr snapToGrid="0">
      <p:cViewPr varScale="1">
        <p:scale>
          <a:sx n="63" d="100"/>
          <a:sy n="63" d="100"/>
        </p:scale>
        <p:origin x="1362" y="78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8BC30-1237-4B30-9C4E-542F611C1C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6897D-73D3-49AC-8227-2988C6BD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9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4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7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0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37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6897D-73D3-49AC-8227-2988C6BD50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F7AD-F7AA-498B-AD44-B7BEEBCB471E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112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298-9B7A-4A47-97AA-28025E1A2237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303-AD76-4FCB-A7E3-F3B012269EE5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64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86918" indent="-285750">
              <a:buClrTx/>
              <a:buFont typeface="Arial" panose="020B0604020202020204" pitchFamily="34" charset="0"/>
              <a:buChar char="•"/>
              <a:defRPr/>
            </a:lvl2pPr>
            <a:lvl3pPr marL="566928" indent="-182880">
              <a:buClrTx/>
              <a:buFont typeface="Arial" panose="020B0604020202020204" pitchFamily="34" charset="0"/>
              <a:buChar char="•"/>
              <a:defRPr/>
            </a:lvl3pPr>
            <a:lvl4pPr marL="749808" indent="-182880">
              <a:buClrTx/>
              <a:buFont typeface="Arial" panose="020B0604020202020204" pitchFamily="34" charset="0"/>
              <a:buChar char="•"/>
              <a:defRPr/>
            </a:lvl4pPr>
            <a:lvl5pPr marL="932688" indent="-18288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19C-1195-43D8-8EC5-BC33E682E60C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3A99-6F72-43AB-A68C-E8F44A54632B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59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64E9-50CF-4EBC-A76A-F15B2864A0FC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296F-8C5E-47D6-BB21-C5A9C6533C7D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7C75-8BF4-4BDA-B8F3-A0CC52402005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8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4128-A153-4FB6-B6A4-B5BC9B31AE89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7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B1076-3260-43DF-B773-4D69C1232BAE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2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D31C-B5FE-46E7-BE34-6F44D63D02BC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2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9CECE1-2E60-429C-965D-F7ECBBBCAB67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7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c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lmstead@dc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dr.dc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ODRDC" TargetMode="External"/><Relationship Id="rId5" Type="http://schemas.openxmlformats.org/officeDocument/2006/relationships/hyperlink" Target="https://www.facebook.com/disabilityrights/" TargetMode="External"/><Relationship Id="rId4" Type="http://schemas.openxmlformats.org/officeDocument/2006/relationships/hyperlink" Target="mailto:ODR.Complaints@dc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Olmstead Community Townhall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Olmstead Community Integration Working Group</a:t>
            </a:r>
          </a:p>
          <a:p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28, 2020</a:t>
            </a:r>
          </a:p>
        </p:txBody>
      </p:sp>
      <p:pic>
        <p:nvPicPr>
          <p:cNvPr id="4" name="Picture 3" descr="Picture of people with and without disabilities conversing around a table&#10;"/>
          <p:cNvPicPr>
            <a:picLocks noChangeAspect="1"/>
          </p:cNvPicPr>
          <p:nvPr/>
        </p:nvPicPr>
        <p:blipFill rotWithShape="1">
          <a:blip r:embed="rId2"/>
          <a:srcRect l="26493" r="-1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820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618" y="2085472"/>
            <a:ext cx="7315200" cy="19228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Questions about  Olmstead?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2790F-F80B-47EF-92D6-1DD0F50F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8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AA1D-2828-4435-A257-0E49CFF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COVID-19 and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F09D-2D8F-4CDD-92ED-F13FB361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Tx/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Homeland Security and Emergency Management Agency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Emergency Preparedness and the District’s Response, Delores Scott</a:t>
            </a:r>
          </a:p>
          <a:p>
            <a:pPr marL="0" indent="0">
              <a:buClrTx/>
              <a:buNone/>
            </a:pP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Office of the People’s Counsel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COVID-19 Utility Payment Relief, Silvia Garrick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Where Can You Go to Get Questions Answered?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Coronavirus.dc,gov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ODR Disability Community Resource Guide…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coming 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soon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DDS Community Forums, every Friday through May 15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Reach out to us—Points of Contact at each agency </a:t>
            </a:r>
          </a:p>
          <a:p>
            <a:pPr marL="0" indent="0">
              <a:buClrTx/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2EED-0350-4A00-A655-2B2790F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8DCA-6D70-4351-AD69-E2B407B8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0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AA1D-2828-4435-A257-0E49CFF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Next Steps: How Can You Stay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F09D-2D8F-4CDD-92ED-F13FB361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Olmstead Conference Planning</a:t>
            </a:r>
          </a:p>
          <a:p>
            <a:pPr marL="201168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Department of Behavioral Health, Jonathan Brooks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Olmstead Working Group Meetings</a:t>
            </a:r>
          </a:p>
          <a:p>
            <a:pPr marL="201168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ODR or any of the Olmstead agencies or email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olmstead@dc.gov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2EED-0350-4A00-A655-2B2790F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8DCA-6D70-4351-AD69-E2B407B8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1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E9F5-7ED1-46B3-B5B5-2E19830E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1865-91C0-49FA-B3B2-665FE5F3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115203" cy="4295986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4800" dirty="0"/>
          </a:p>
          <a:p>
            <a:pPr>
              <a:lnSpc>
                <a:spcPct val="80000"/>
              </a:lnSpc>
              <a:buNone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</a:rPr>
              <a:t>For information and assistance, please contact the Office of Disability Rights:</a:t>
            </a:r>
          </a:p>
          <a:p>
            <a:pPr>
              <a:lnSpc>
                <a:spcPct val="80000"/>
              </a:lnSpc>
              <a:buNone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</a:rPr>
              <a:t>Website:			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http://odr.dc.gov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</a:rPr>
              <a:t>ODR Number:  			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</a:rPr>
              <a:t>202-724-5055 </a:t>
            </a:r>
          </a:p>
          <a:p>
            <a:pPr>
              <a:lnSpc>
                <a:spcPct val="80000"/>
              </a:lnSpc>
              <a:buNone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</a:rPr>
              <a:t>TTY:				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</a:rPr>
              <a:t>202-727-3363    </a:t>
            </a:r>
          </a:p>
          <a:p>
            <a:pPr>
              <a:lnSpc>
                <a:spcPct val="80000"/>
              </a:lnSpc>
              <a:buNone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</a:rPr>
              <a:t>Fax:				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</a:rPr>
              <a:t>202-727-9484</a:t>
            </a:r>
          </a:p>
          <a:p>
            <a:pPr>
              <a:lnSpc>
                <a:spcPct val="80000"/>
              </a:lnSpc>
              <a:buNone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</a:rPr>
              <a:t>Email:				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ODR.Complaints@dc.gov 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</a:rPr>
              <a:t>Facebook:			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hlinkClick r:id="rId5"/>
              </a:rPr>
              <a:t>DCODR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</a:rPr>
              <a:t>Twitter:				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hlinkClick r:id="rId6"/>
              </a:rPr>
              <a:t>@DCODR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</a:rPr>
              <a:t>Location: 			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</a:rPr>
              <a:t>441 4th Street NW </a:t>
            </a:r>
          </a:p>
          <a:p>
            <a:pPr>
              <a:lnSpc>
                <a:spcPct val="80000"/>
              </a:lnSpc>
              <a:buNone/>
            </a:pP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</a:rPr>
              <a:t>					Suite 729 North										</a:t>
            </a:r>
            <a:endParaRPr lang="en-US" sz="7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3758B-F50F-49C1-985A-7E867C17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40B3B-0F40-42A8-846D-E9AD2A17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1908-9A63-46BB-AA1D-981BF5C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Housekeeping/Rules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7FB0A-07AB-4197-8618-7C6AECA45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Due to the size of the group, please mute your phone.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look in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chatbox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instructions on how to see the captions or interpreter.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opportunities for question and answer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chatbox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throughout the townhall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the focus of today’s call is to answer your questions about the District’s Olmstead Plan, we will not be able to answer individual questions around COVID-19.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Follow-up after today’s Townhall will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Agency Points of Contact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Opportunities to become involved in Olmstead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ODR’s COVID-19 Disability Resource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37B75-86D6-42B5-97D5-CE334C86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Olmstead Community Townhall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4FCC0-C026-4611-8188-4FF996ED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D18-DE53-4EEE-B82A-7BD34AA2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DDF09-C794-4095-B015-6ED663D3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provide information to the community about the District’s Olmstead Plan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answer your questions and give you opportunity for input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To provide useful resources to people with disabilities living in the community during the public health emergency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To continue to partner with you throughout the Olmstead Planning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44143-E611-4F7F-AA60-7CDE4E5A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0EC5B-16E2-45E4-A290-BCEB853B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5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D18-DE53-4EEE-B82A-7BD34AA2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DDF09-C794-4095-B015-6ED663D3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provide information to the community about the District’s Olmstead Plan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answer your questions and give you opportunity for input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To provide useful resources to people with disabilities living in the community during the public health emergency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To continue to partner with you throughout the Olmstead Planning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44143-E611-4F7F-AA60-7CDE4E5A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0EC5B-16E2-45E4-A290-BCEB853B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AA1D-2828-4435-A257-0E49CFF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the Olmstead Agency Partners?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F09D-2D8F-4CDD-92ED-F13FB361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Office of Disability Rights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Mathew McCollough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Jessica Hunt</a:t>
            </a:r>
          </a:p>
          <a:p>
            <a:pPr marL="201168" lvl="1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Healthcare Finance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Leyla Sarigol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Aging and Community Living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Adam Mingal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2EED-0350-4A00-A655-2B2790F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8DCA-6D70-4351-AD69-E2B407B8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0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AA1D-2828-4435-A257-0E49CFF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Olmstead?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F09D-2D8F-4CDD-92ED-F13FB361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2020 Olmstead Plan will be a three-year Plan that will focus on the priorities of </a:t>
            </a:r>
            <a:r>
              <a:rPr lang="en-US" b="1" dirty="0"/>
              <a:t>housing, healthcare, and employment</a:t>
            </a:r>
            <a:r>
              <a:rPr lang="en-US" dirty="0"/>
              <a:t>.  The Plan serves three purposes:</a:t>
            </a:r>
          </a:p>
          <a:p>
            <a:r>
              <a:rPr lang="en-US" dirty="0"/>
              <a:t> 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/>
              <a:t>  It will track the number of District residents who transition to the community from long term care utilizing DC Government supports and services.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/>
              <a:t>  It will highlight District government programs and policies that assist people with transitioning from long-term care into the community.  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/>
              <a:t> It </a:t>
            </a:r>
            <a:r>
              <a:rPr lang="en-US" dirty="0"/>
              <a:t>will serve as a guide for a person in transition to let them know about services available to them under these three priorities.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2EED-0350-4A00-A655-2B2790F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8DCA-6D70-4351-AD69-E2B407B8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9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AA1D-2828-4435-A257-0E49CFF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Asked--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F09D-2D8F-4CDD-92ED-F13FB361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What are the scholarship/internship opportunities available for high school students in transition? (DDS/DOES)</a:t>
            </a:r>
            <a:endParaRPr lang="en-US" sz="1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What are the employment options for people with disabilities, specifically in the behavioral health community? (DBH)</a:t>
            </a:r>
            <a:endParaRPr lang="en-US" sz="1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Is there support for someone with a disability in finding employment? (DDS/ODR)</a:t>
            </a:r>
            <a:endParaRPr lang="en-US" sz="1800" dirty="0"/>
          </a:p>
          <a:p>
            <a:pPr marL="201168" lvl="1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2EED-0350-4A00-A655-2B2790F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8DCA-6D70-4351-AD69-E2B407B8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0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AA1D-2828-4435-A257-0E49CFF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Asked--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F09D-2D8F-4CDD-92ED-F13FB361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does someone know their housing options in DC? (ODR)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2EED-0350-4A00-A655-2B2790F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8DCA-6D70-4351-AD69-E2B407B8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1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AA1D-2828-4435-A257-0E49CFF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Asked--Healthcare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F09D-2D8F-4CDD-92ED-F13FB361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 Why does it take so long and sometimes take a hearing to get the services you need, specifically home health services? (DHCF)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 How does a person know what their insurance options are? (DHCF, DACL)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2EED-0350-4A00-A655-2B2790F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Olmstead Community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8DCA-6D70-4351-AD69-E2B407B8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691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E0906E259DE458D67B2683E64599D" ma:contentTypeVersion="6" ma:contentTypeDescription="Create a new document." ma:contentTypeScope="" ma:versionID="94010f916d28bcf1711d0842fcd028ed">
  <xsd:schema xmlns:xsd="http://www.w3.org/2001/XMLSchema" xmlns:xs="http://www.w3.org/2001/XMLSchema" xmlns:p="http://schemas.microsoft.com/office/2006/metadata/properties" xmlns:ns3="760c7504-c841-4cd8-8782-915873609f71" xmlns:ns4="b1cacf93-836b-4480-9373-197c348765ca" targetNamespace="http://schemas.microsoft.com/office/2006/metadata/properties" ma:root="true" ma:fieldsID="921038ea508308ed2cf3c7a6f67dc808" ns3:_="" ns4:_="">
    <xsd:import namespace="760c7504-c841-4cd8-8782-915873609f71"/>
    <xsd:import namespace="b1cacf93-836b-4480-9373-197c34876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c7504-c841-4cd8-8782-915873609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acf93-836b-4480-9373-197c34876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46CF70-7B46-4AAB-A582-1F0BA1E856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6EF9A-F818-48C9-AD4B-2D54005B3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c7504-c841-4cd8-8782-915873609f71"/>
    <ds:schemaRef ds:uri="b1cacf93-836b-4480-9373-197c34876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002E5B-4A6F-4D69-88EC-8FA60F8D3A97}">
  <ds:schemaRefs>
    <ds:schemaRef ds:uri="http://purl.org/dc/elements/1.1/"/>
    <ds:schemaRef ds:uri="http://schemas.microsoft.com/office/2006/metadata/properties"/>
    <ds:schemaRef ds:uri="http://purl.org/dc/terms/"/>
    <ds:schemaRef ds:uri="760c7504-c841-4cd8-8782-915873609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1cacf93-836b-4480-9373-197c348765c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618</Words>
  <Application>Microsoft Office PowerPoint</Application>
  <PresentationFormat>Widescreen</PresentationFormat>
  <Paragraphs>130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Olmstead Community Townhall</vt:lpstr>
      <vt:lpstr>Housekeeping/Rules </vt:lpstr>
      <vt:lpstr>Why Are We Here?</vt:lpstr>
      <vt:lpstr>Why Are We Here?</vt:lpstr>
      <vt:lpstr>Who Are the Olmstead Agency Partners?</vt:lpstr>
      <vt:lpstr>What is Olmstead?</vt:lpstr>
      <vt:lpstr>You Asked-- Employment</vt:lpstr>
      <vt:lpstr>You Asked-- Housing</vt:lpstr>
      <vt:lpstr>You Asked--Healthcare</vt:lpstr>
      <vt:lpstr>Questions about  Olmstead?</vt:lpstr>
      <vt:lpstr> COVID-19 and the Community</vt:lpstr>
      <vt:lpstr> Next Steps: How Can You Stay Involved?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Olmstead Community Townhall</dc:title>
  <dc:creator>Hunt, Jessica L. (EOM)</dc:creator>
  <cp:lastModifiedBy>Hunt, Jessica L. (EOM)</cp:lastModifiedBy>
  <cp:revision>2</cp:revision>
  <dcterms:created xsi:type="dcterms:W3CDTF">2020-04-27T20:07:49Z</dcterms:created>
  <dcterms:modified xsi:type="dcterms:W3CDTF">2020-04-27T22:59:29Z</dcterms:modified>
</cp:coreProperties>
</file>