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9" d="100"/>
          <a:sy n="79" d="100"/>
        </p:scale>
        <p:origin x="101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17:39:34.2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17:39:48.4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17:40:38.7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0 418 24575,'2'-2'0,"0"-1"0,0 1 0,1 0 0,-1-1 0,1 1 0,-1 0 0,1 0 0,-1 1 0,1-1 0,0 1 0,0-1 0,0 1 0,4-2 0,13-8 0,-5-1 0,1 0 0,0 1 0,1 0 0,0 2 0,0 0 0,1 1 0,27-9 0,22 0 0,0 2 0,102-7 0,142 7 0,-264 14 0,1804-7-812,-1097 12 604,-147 13 699,31 0 38,1847-17-529,-2469 1 0,0 1 0,0 1 0,0 1 0,-1 0 0,1 1 0,-1 0 0,28 16 0,-23-12 0,1 0 0,0-1 0,31 8 0,266 36 0,-175-33 0,-28-4 0,-93-10 0,0 2 0,0 0 0,21 11 0,24 9 0,-54-23 0,-1 0 0,1 1 0,-1 1 0,22 14 0,-32-19 0,-1 0 0,0 0 0,1 0 0,-1 0 0,0 0 0,0 1 0,0-1 0,0 0 0,0 1 0,0-1 0,0 1 0,0-1 0,0 1 0,-1-1 0,1 1 0,0-1 0,-1 1 0,0 0 0,1 2 0,-1-2 0,-1 0 0,0 0 0,0 0 0,0 0 0,0 0 0,0-1 0,0 1 0,0 0 0,0-1 0,-1 1 0,1-1 0,0 1 0,-1-1 0,0 1 0,1-1 0,-1 0 0,0 0 0,1 0 0,-1 0 0,0 0 0,-3 0 0,-13 7 0,0-1 0,0-1 0,-1-1 0,0-1 0,-1 0 0,1-1 0,-24 0 0,-139-6 0,37-16 0,93 11 0,-67-3 0,6 9 0,-194-9 0,-692-12 0,669 25 0,-1119-2 0,1168-17 0,3 0 0,236 14 0,0-2 0,-78-18 0,-42-6 0,-417 19 0,330 13 0,160-1 0,-103 16 0,48-5 0,-230-10 0,188-6 0,28 1 0,-185 5 0,255 6 0,-131 30 0,202-34 0,0 0 0,1 1 0,0 1 0,-16 10 0,18-10 0,-1 1 0,0-2 0,0 0 0,-1 0 0,-19 3 0,-158 20 0,137-24 0,46-5 0,0 0 0,0 1 0,0 0 0,0 0 0,1 1 0,-1 1 0,1-1 0,-1 2 0,1-1 0,0 1 0,0 1 0,-14 8 0,-17 17 0,-65 38 0,1-2 0,102-64 0,1-1 0,-1 1 0,1-1 0,0 1 0,-1 0 0,1-1 0,0 1 0,0 0 0,0 0 0,0 0 0,0 0 0,1 0 0,-1 0 0,1 0 0,-1 0 0,1 0 0,0 0 0,-1 0 0,1 0 0,0 0 0,1 0 0,-1 0 0,0 0 0,0 0 0,1 0 0,-1 0 0,1 0 0,0 0 0,0 0 0,0 0 0,0 0 0,1 2 0,2 3 0,0 0 0,1 0 0,-1 0 0,1-1 0,1 0 0,-1 0 0,10 7 0,-1-3 0,1 0 0,-1-2 0,2 0 0,-1 0 0,1-2 0,23 8 0,110 21 0,-106-26 0,130 22 0,326 16 0,180-43 0,-578-5 0,-11 2 0,-45 1 0,-1-2 0,1-2 0,84-15 0,-14-11 0,0 5 0,2 5 0,210-4 0,2748 24 0,-2859-18 0,-34 0 0,339 14 0,-269 3 0,-226-3 0,-1 0 0,1-2 0,-1-1 0,39-13 0,-30 7 0,59-8 0,-11 12 0,124 7 0,21-1 0,-221 1 0,0 0 0,-1-1 0,1 0 0,0 0 0,-1 0 0,1-1 0,0 0 0,4-2 0,-9 4 0,-1 0 0,0 0 0,0 0 0,0-1 0,1 1 0,-1 0 0,0 0 0,0 0 0,0 0 0,0 0 0,0 0 0,1 0 0,-1 0 0,0-1 0,0 1 0,0 0 0,0 0 0,0 0 0,0 0 0,1-1 0,-1 1 0,0 0 0,0 0 0,0 0 0,0 0 0,0-1 0,0 1 0,0 0 0,0 0 0,0 0 0,0-1 0,0 1 0,0 0 0,0 0 0,0 0 0,0 0 0,0-1 0,0 1 0,0 0 0,0 0 0,0 0 0,0-1 0,0 1 0,-1 0 0,1 0 0,0 0 0,-11-6 0,-17 1 0,-346 0 0,69 6 0,296-2 0,-1 0 0,1 0 0,0-1 0,-1-1 0,1 1 0,0-1 0,0-1 0,-10-5 0,3 1 0,-1 1 0,0 1 0,1 0 0,-2 2 0,1 0 0,-22-2 0,-206-15 0,-1202-30 0,1381 47 0,0-3 0,0-2 0,1-4 0,-70-22 0,72 16 0,0 4 0,-1 3 0,-1 2 0,-66-1 0,-851 16 0,943-7 0,-75-14 0,-18 0 0,-507 12 0,326 7 0,-800-3 0,1088 2 0,0 1 0,1 1 0,-1 1 0,-45 15 0,-33 8 0,-173 13 0,269-40 0,-12 0 0,0 2 0,1 0 0,-23 6 0,36-7 0,0 0 0,0 0 0,0 0 0,1 0 0,-1 1 0,0-1 0,1 1 0,0 1 0,0-1 0,0 0 0,0 1 0,1 0 0,-1 0 0,1 0 0,0 0 0,-4 8 0,-1 6 0,0 1 0,2-1 0,0 1 0,1 1 0,1-1 0,1 1 0,1 0 0,0 32 0,3-5 0,3 1 0,15 68 0,-15-83 0,-1-1 0,0 36 0,-3-34 0,8 52 0,-8-84 0,0 1 0,1 0 0,-1-1 0,1 1 0,0 0 0,0-1 0,0 1 0,0-1 0,0 0 0,1 1 0,-1-1 0,1 0 0,-1 0 0,1 1 0,0-1 0,0-1 0,0 1 0,0 0 0,0 0 0,0-1 0,1 1 0,-1-1 0,0 0 0,1 0 0,-1 0 0,1 0 0,0 0 0,-1 0 0,1-1 0,0 1 0,-1-1 0,1 0 0,0 1 0,-1-1 0,1-1 0,0 1 0,-1 0 0,1-1 0,0 1 0,4-3 0,8-1 0,-1-1 0,1 0 0,-1-1 0,0-1 0,22-14 0,-12 2 0,-1-1 0,0 0 0,-2-2 0,-1-1 0,-1 0 0,0-1 0,16-30 0,8-8 0,-22 32 0,2 1 0,1 1 0,1 1 0,1 1 0,39-29 0,27-21 0,-72 58 0,0 0 0,1 1 0,0 1 0,2 2 0,0 0 0,0 1 0,32-13 0,129-53 0,-130 52 0,114-38 0,-73 43 0,175-16 0,-223 32 0,20-2 0,1 3 0,-1 3 0,76 6 0,-128-1 0,-1 1 0,0 0 0,0 1 0,0 0 0,0 1 0,24 15 0,-24-13 0,1 0 0,0-1 0,1 0 0,-1-2 0,19 6 0,244 54 0,-184-38 0,2-5 0,118 13 0,-121-18 0,0 3 0,106 40 0,-47-14 0,-107-36 0,-1-2 0,1-2 0,66 0 0,-55-4 0,89 15 0,-78-4 0,851 135 0,185-130 0,-650-23 0,-422 4 0,13 1 0,-44 0 0,0 0 0,0 0 0,-1 0 0,1 0 0,0 0 0,0 0 0,0 0 0,0 0 0,0 0 0,0 0 0,0 0 0,-1 0 0,1 0 0,0 0 0,0 1 0,0-1 0,0 0 0,0 0 0,0 0 0,0 0 0,0 0 0,-1 0 0,1 0 0,0 0 0,0 0 0,0 0 0,0 0 0,0 1 0,0-1 0,0 0 0,0 0 0,0 0 0,0 0 0,0 0 0,0 0 0,0 0 0,0 0 0,0 1 0,0-1 0,0 0 0,0 0 0,0 0 0,0 0 0,0 0 0,0 0 0,0 0 0,0 1 0,0-1 0,0 0 0,0 0 0,0 0 0,0 0 0,0 0 0,0 0 0,0 0 0,0 0 0,0 1 0,1-1 0,-32 10 0,-442 85 0,293-64 0,-269 43 0,-578 20 0,370-92 0,298-6 0,328 1 0,1-1 0,1-1 0,-1-2 0,1-1 0,-55-23 0,-1 1 0,23 7 0,1-4 0,1-2 0,-88-58 0,-73-36 0,204 116 0,-1 1 0,1 1 0,-1 1 0,0 0 0,0 2 0,-29-2 0,-11-1 0,44 2 0,0-1 0,0 0 0,1-1 0,-1 0 0,1-1 0,-19-12 0,-42-18 0,-17 1 0,31 11 0,-1 2 0,-86-18 0,-178-7 0,-112-22 0,297 38 0,-446-95 0,573 123 0,2 2 0,0-1 0,0-1 0,1 0 0,-14-6 0,22 9 0,1 0 0,0-1 0,0 1 0,0-1 0,0 1 0,0-1 0,1 0 0,-1 1 0,0-1 0,0 0 0,0 1 0,0-1 0,1 0 0,-1 0 0,0 0 0,1 0 0,-1 0 0,1 0 0,-1 0 0,1 0 0,-1 0 0,1 0 0,0 0 0,0 0 0,-1 0 0,1 0 0,0 0 0,0-1 0,0 1 0,0 0 0,0 0 0,0 0 0,0 0 0,1 0 0,-1 0 0,0 0 0,1 0 0,-1 0 0,1 0 0,-1 0 0,1 0 0,-1 0 0,1 0 0,0 0 0,-1 0 0,1 0 0,0 0 0,0 1 0,-1-1 0,1 0 0,1 0 0,5-5 0,-1 1 0,1 0 0,1 0 0,-1 1 0,1 0 0,-1 0 0,1 0 0,0 1 0,0 0 0,1 1 0,15-3 0,11 0 0,51-3 0,-75 7 0,-1 0 0,1 1 0,0 0 0,-1 1 0,1 0 0,-1 1 0,1 0 0,-1 0 0,0 1 0,0 0 0,0 1 0,0 0 0,13 9 0,72 42 0,-71-43 0,1 1 0,-2 2 0,0 1 0,33 28 0,-7 6 0,-31-29 0,1-2 0,1 0 0,0-1 0,2-1 0,0 0 0,1-2 0,32 16 0,57 12 0,1-6 0,2-4 0,1-6 0,236 25 0,479-25 0,-533-10 0,-11-1 0,640-17 0,-896-1 0,1-1 0,39-9 0,-38 5 0,47-2 0,-78 8 0,0 1 0,-1 0 0,1 1 0,0-1 0,0 0 0,0 0 0,0 1 0,0-1 0,-1 1 0,1 0 0,0-1 0,0 1 0,-1 0 0,1 0 0,-1 0 0,1 0 0,-1 1 0,1-1 0,-1 0 0,0 0 0,1 1 0,-1-1 0,0 1 0,0-1 0,0 1 0,0 0 0,0-1 0,0 1 0,-1 0 0,1 0 0,-1-1 0,1 1 0,-1 0 0,0 0 0,1 0 0,-1 0 0,0 0 0,0 0 0,-1 2 0,1 3 0,0 1 0,-1-1 0,0 0 0,-1 0 0,1 0 0,-1 0 0,-1 0 0,1 0 0,-6 8 0,-2 2 0,-1 0 0,-1-1 0,0-1 0,-2 0 0,1-1 0,-2 0 0,0-1 0,-28 18 0,19-16 0,-2-1 0,0-1 0,0-1 0,-1-2 0,-36 10 0,-15-4 0,-1-2 0,-1-5 0,-105 0 0,-455-10 0,236-4 0,332 10 0,1 3 0,0 3 0,-120 34 0,20-3 0,55-20 0,42-10 0,-130 41 0,194-49 0,0 1 0,0 0 0,0 0 0,1 1 0,0 0 0,0 1 0,0 0 0,-7 9 0,14-15 0,0 1 0,1-1 0,-1 1 0,0 0 0,1 0 0,-1 0 0,1 0 0,0 0 0,-1 0 0,1 0 0,0 0 0,0 0 0,1 0 0,-1 1 0,0-1 0,1 0 0,-1 1 0,1-1 0,0 1 0,0-1 0,0 0 0,0 1 0,0-1 0,1 1 0,-1-1 0,1 0 0,-1 1 0,1-1 0,0 0 0,0 0 0,0 0 0,0 1 0,0-1 0,0 0 0,1 0 0,-1-1 0,1 1 0,-1 0 0,1 0 0,0-1 0,3 3 0,1 0 0,1 0 0,-1-1 0,1 1 0,0-2 0,0 1 0,0-1 0,0 0 0,0 0 0,12 0 0,26 8 0,-10 1 0,0 2 0,-1 1 0,-1 1 0,0 2 0,57 40 0,-70-41 0,1-1 0,0 0 0,1-2 0,1-1 0,0 0 0,0-2 0,1-1 0,1-1 0,-1 0 0,1-2 0,1-1 0,-1-1 0,0-2 0,1 0 0,0-1 0,-1-2 0,28-4 0,-46 4 0,0 0 0,-1-1 0,1 0 0,-1-1 0,0 0 0,1 1 0,-1-2 0,8-5 0,-12 8 0,0 0 0,-1 0 0,1-1 0,-1 1 0,1-1 0,-1 1 0,1-1 0,-1 1 0,0-1 0,0 0 0,0 1 0,0-1 0,0 0 0,0 0 0,0 0 0,-1 0 0,1 0 0,-1 0 0,1 0 0,-1 0 0,0 0 0,0 0 0,0 0 0,0 0 0,0 0 0,0 0 0,0 0 0,-1 0 0,1 0 0,-1 0 0,0 0 0,-1-2 0,0 1 0,0 0 0,-1 0 0,0 0 0,0 0 0,0 1 0,0-1 0,0 1 0,0 0 0,-1 0 0,1 0 0,-1 0 0,1 1 0,-1 0 0,0-1 0,0 1 0,1 0 0,-1 1 0,0-1 0,0 1 0,-5-1 0,-91-10 0,-1 4 0,-105 7 0,116 1 0,-514 4 0,584-4 0,0 0 0,0 2 0,0 0 0,0 1 0,1 1 0,-1 1 0,1 1 0,1 0 0,-1 2 0,-29 18 0,34-18 0,0 1 0,1 0 0,0 1 0,1 0 0,0 1 0,0 1 0,2 0 0,-1 1 0,2-1 0,0 2 0,0 0 0,2 0 0,-7 17 0,9-18 0,1 0 0,0 1 0,1-1 0,1 1 0,0-1 0,1 1 0,1 0 0,0 0 0,1-1 0,1 1 0,5 21 0,-5-28 0,0 0 0,1 0 0,0-1 0,0 1 0,1-1 0,-1 0 0,2 0 0,-1 0 0,1 0 0,0-1 0,1 0 0,-1 0 0,1-1 0,0 1 0,1-1 0,-1 0 0,1-1 0,0 0 0,0 0 0,0 0 0,15 4 0,13 0 0,1-2 0,1-1 0,-1-2 0,0-1 0,63-6 0,-41 2 0,-36 2 0,15-1 0,57-7 0,-85 6 0,1 1 0,-1-2 0,0 1 0,0-1 0,0 0 0,-1-1 0,1 0 0,-1-1 0,1 1 0,-2-2 0,13-8 0,-15 8 0,-1-1 0,1 1 0,-1-1 0,-1 1 0,1-1 0,-1 0 0,0-1 0,0 1 0,-1 0 0,0-1 0,1-9 0,0-7 0,0 1 0,-1-32 0,-2 51 0,0 0 0,0 1 0,0-1 0,0 0 0,-1 0 0,0 1 0,0-1 0,0 0 0,0 1 0,-1-1 0,1 1 0,-1 0 0,0-1 0,0 1 0,0 0 0,0 0 0,0 0 0,-1 0 0,0 1 0,1-1 0,-1 1 0,0-1 0,0 1 0,0 0 0,-1 0 0,1 1 0,0-1 0,-1 0 0,1 1 0,-6-1 0,-8-2 0,-1 1 0,1 1 0,-1 1 0,0 1 0,-22 1 0,12 0 0,0 0 0,1 1 0,0 1 0,0 1 0,0 1 0,1 2 0,0 0 0,0 2 0,0 1 0,1 1 0,1 1 0,-33 21 0,50-26 0,-1 0 0,1 0 0,1 1 0,-1-1 0,1 1 0,0 1 0,1-1 0,0 1 0,1 0 0,0 0 0,0 0 0,0 1 0,2-1 0,-1 1 0,1 0 0,0 0 0,1 0 0,0 0 0,1 15 0,1-2 0,0 0 0,1-1 0,1 1 0,1 0 0,1-1 0,1 0 0,14 33 0,-16-45 0,1 0 0,0 0 0,1-1 0,0 0 0,0 0 0,1 0 0,0-1 0,1 0 0,0-1 0,0 1 0,0-2 0,13 9 0,-13-11 0,-1 0 0,1-1 0,0 0 0,0 0 0,0-1 0,1 0 0,-1 0 0,0-1 0,1 0 0,-1 0 0,1-1 0,-1 0 0,1-1 0,-1 0 0,0 0 0,12-4 0,9-3 0,-1-2 0,0-1 0,0-1 0,-1-1 0,-1-1 0,0-2 0,-1 0 0,-1-2 0,-1 0 0,0-2 0,-2-1 0,0 0 0,-1-2 0,26-38 0,-31 37 0,0 0 0,-2 0 0,-1-2 0,-1 1 0,-1-2 0,-1 1 0,-2-1 0,0-1 0,-2 1 0,-1-1 0,-1 0 0,-2 0 0,-1 0 0,0 0 0,-9-46 0,7 63 0,-1 0 0,-1 1 0,0-1 0,0 1 0,-1 0 0,0 0 0,-1 0 0,0 1 0,0 0 0,-1 0 0,0 1 0,-1 0 0,0 0 0,-10-8 0,-7-3 0,0 2 0,-2 0 0,-52-24 0,26 18 0,-1 2 0,-2 3 0,0 2 0,-88-12 0,-234-10 0,369 37 0,-422-16 0,363 19 0,1 2 0,0 4 0,0 2 0,-84 25 0,136-31 0,-1 1 0,1 1 0,1 1 0,-1 0 0,1 1 0,0 0 0,1 1 0,0 1 0,0 0 0,1 1 0,-15 17 0,18-16 0,0 0 0,1 0 0,0 1 0,1 0 0,1 0 0,0 1 0,1 0 0,1 0 0,0 0 0,0 0 0,2 1 0,-2 19 0,2-13 0,1 1 0,1 0 0,0-1 0,2 1 0,1-1 0,7 32 0,-6-42 0,0 0 0,0 0 0,1-1 0,1 1 0,0-1 0,0 0 0,1 0 0,0-1 0,1 0 0,-1 0 0,2-1 0,0 0 0,14 10 0,-9-8 0,1-2 0,0 0 0,0 0 0,1-2 0,0 0 0,0 0 0,0-2 0,1 0 0,24 3 0,16-3 0,82-2 0,-137-2 0,12-1 0,0-1 0,0 0 0,0 0 0,-1-2 0,1 0 0,-1 0 0,0-1 0,0-1 0,0 0 0,-1-1 0,0 0 0,0-1 0,-1 0 0,0-1 0,0 0 0,15-19 0,-15 15 0,0 0 0,-1-1 0,-1 0 0,0 0 0,-1-1 0,0 0 0,-1-1 0,-1 1 0,-1-1 0,0-1 0,-1 1 0,-1-1 0,2-28 0,-4 22 0,0-132 0,-2 140 0,-1-1 0,0 1 0,-1 0 0,-1 0 0,0 0 0,-1 1 0,-11-24 0,12 31 0,-1 1 0,1-1 0,-1 1 0,0 0 0,-1 1 0,1-1 0,-1 1 0,0 0 0,0 1 0,-1-1 0,1 1 0,-1 1 0,0-1 0,-15-4 0,-5 0 0,-1 1 0,-52-6 0,49 9 0,-44-12 0,44 7 0,10 1 0,-1 2 0,0 0 0,0 1 0,0 2 0,-25-2 0,41 5 0,-1 0 0,1 1 0,-1 0 0,1 0 0,0 0 0,-1 1 0,1 0 0,0 0 0,0 1 0,0 0 0,1 0 0,-1 0 0,0 0 0,1 1 0,0 0 0,0 0 0,0 0 0,1 1 0,-1 0 0,1 0 0,0 0 0,-5 10 0,3-4 0,1 0 0,0 0 0,1 1 0,0 0 0,1 0 0,1 0 0,0 0 0,0 0 0,1 13 0,0 1 0,1 0 0,2 0 0,5 31 0,-6-51 0,0-1 0,0 0 0,1 1 0,-1-1 0,1 0 0,1 0 0,-1 0 0,1 0 0,-1-1 0,1 1 0,1 0 0,-1-1 0,1 0 0,-1 0 0,1 0 0,1-1 0,-1 1 0,0-1 0,1 0 0,-1 0 0,1 0 0,0-1 0,0 1 0,0-1 0,1-1 0,8 3 0,-5-2 0,1-1 0,-1-1 0,0 0 0,1 0 0,-1 0 0,0-1 0,1-1 0,-1 0 0,0 0 0,0 0 0,0-1 0,0-1 0,-1 0 0,16-8 0,-13 5 0,0 0 0,-1-1 0,0 0 0,0-1 0,-1 0 0,0 0 0,-1-1 0,0 0 0,13-22 0,-13 16 0,-1 0 0,0-1 0,-1 1 0,-1-1 0,-1-1 0,5-32 0,-3-9 0,-3-1 0,-6-89 0,3 144 0,-1 0 0,1 0 0,-1 1 0,-1-1 0,1 0 0,-1 0 0,0 0 0,0 1 0,0-1 0,0 1 0,-1 0 0,0 0 0,0 0 0,0 0 0,-7-6 0,4 4 0,-1 1 0,0 0 0,-1 1 0,1-1 0,-1 1 0,0 1 0,0 0 0,-13-4 0,-11 0 0,0 1 0,-1 2 0,-59 0 0,84 4 0,-17-1 0,7 0 0,0 0 0,1 2 0,-1 0 0,0 1 0,-25 6 0,39-7 0,-1 1 0,1-1 0,0 1 0,0 0 0,-1 1 0,1-1 0,1 1 0,-1 0 0,0 0 0,1 0 0,0 0 0,-1 1 0,1-1 0,0 1 0,1 0 0,-1 0 0,1 0 0,0 0 0,0 0 0,0 0 0,0 1 0,1-1 0,0 1 0,0-1 0,-1 9 0,-2 15 0,1 2 0,1-1 0,2 0 0,1 0 0,1 0 0,2 0 0,1 0 0,1 0 0,1-1 0,1 0 0,2 0 0,14 27 0,-14-33 0,-1 1 0,-1 1 0,-1 0 0,-2 0 0,0 0 0,-1 0 0,1 40 0,-5-60 0,1 8 0,-1 0 0,2 1 0,0-1 0,0 0 0,1 0 0,1-1 0,0 1 0,0-1 0,1 0 0,1 0 0,0 0 0,0-1 0,1 1 0,1-2 0,8 11 0,13 8 0,-2 2 0,31 42 0,-48-57 0,-1-1 0,-1 1 0,-1 0 0,0 1 0,-1 0 0,0 0 0,-1 1 0,3 18 0,0 22 0,-3-23 0,1 0 0,1 0 0,13 33 0,-19-64 0,19 62 0,-19-61 0,0-1 0,-1 1 0,1 0 0,-1-1 0,0 1 0,0-1 0,-1 1 0,1 0 0,-1-1 0,1 1 0,-1-1 0,0 1 0,0-1 0,-1 1 0,-2 5 0,4-9 0,-1 1 0,1 0 0,-1 0 0,1-1 0,-1 1 0,1 0 0,-1-1 0,1 1 0,-1-1 0,0 1 0,1-1 0,-1 1 0,0-1 0,0 1 0,1-1 0,-1 0 0,0 0 0,0 1 0,1-1 0,-1 0 0,0 0 0,0 0 0,0 1 0,1-1 0,-1 0 0,0 0 0,0 0 0,0-1 0,-1 1 0,1-1 0,-1 0 0,0 0 0,0 0 0,1 0 0,-1 0 0,1 0 0,-1 0 0,1-1 0,-1 1 0,1-1 0,-3-3 0,0-1 0,0-1 0,0 0 0,1 0 0,0 0 0,-4-12 0,-3-47 0,2 1 0,4-2 0,7-124 0,1 66 0,-2 21 0,17-112 0,16-35 0,-25 167 0,-9 62 0,1 0 0,1 0 0,1 0 0,1 1 0,1 0 0,1 0 0,0 0 0,15-26 0,-12 28 0,-4 9 0,-1 0 0,1 0 0,1 0 0,0 1 0,10-11 0,-16 19 0,0 0 0,1 0 0,-1 0 0,0 0 0,1 0 0,-1 0 0,1 0 0,-1 0 0,1 1 0,-1-1 0,1 1 0,0-1 0,-1 1 0,1 0 0,-1-1 0,1 1 0,0 0 0,-1 0 0,1 0 0,0 0 0,-1 1 0,1-1 0,0 0 0,-1 1 0,1-1 0,0 1 0,-1-1 0,1 1 0,-1 0 0,1 0 0,-1 0 0,0 0 0,1 0 0,-1 0 0,0 0 0,0 0 0,1 0 0,-1 1 0,0-1 0,0 0 0,0 1 0,0 1 0,6 7 0,0-1 0,-2 2 0,1-1 0,-1 0 0,0 1 0,-1 0 0,-1 0 0,0 0 0,2 15 0,1 16 0,1 54 0,-6-60 0,11 64 0,-10-92 0,0 1 0,1-1 0,0 0 0,0 0 0,1-1 0,0 1 0,0-1 0,1 0 0,0 0 0,1 0 0,-1 0 0,11 8 0,-5-6 0,1 0 0,0 0 0,1-1 0,0-1 0,0 0 0,23 8 0,11-1 0,0-2 0,1-2 0,63 6 0,-106-16 0,429 27 0,4-30 0,-143-1 0,-74 5 0,229-5 0,-341-2 0,-1-5 0,116-28 0,-62 1 0,168-36 0,-237 58 0,154-7 0,381 25 0,-221 2 0,-388-4 0,30 2 0,1-3 0,-1-2 0,0-2 0,84-20 0,-18-6 0,126-16 0,-162 33 0,-1-2 0,112-41 0,-125 36 0,-37 13 0,0-2 0,48-24 0,-56 23 0,154-78 0,-152 80 0,0 2 0,1 0 0,-1 1 0,2 1 0,-1 1 0,33-1 0,-35 5 0,-5-1 0,0 0 0,-1 2 0,24 3 0,-34-4 0,-1 1 0,0 0 0,0 1 0,0-1 0,0 1 0,0 0 0,0 0 0,0 0 0,-1 0 0,1 1 0,-1-1 0,1 1 0,-1 0 0,0 0 0,0 0 0,0 1 0,3 4 0,2 4 0,1-1 0,1-1 0,0 1 0,0-2 0,1 1 0,23 14 0,-19-13 0,0 0 0,-1 1 0,18 18 0,-24-20 0,-1 0 0,0 0 0,0 0 0,-1 1 0,0 0 0,-1 0 0,0 0 0,-1 1 0,6 21 0,-6-5 0,-1 0 0,-1 1 0,-2 32 0,0-17 0,-5 88 0,3-116 0,-1-1 0,0 0 0,-1 1 0,-1-2 0,0 1 0,-12 22 0,1-6 0,1 0 0,1 1 0,2 1 0,1 0 0,2 0 0,1 1 0,2 0 0,1 1 0,1 0 0,2 50 0,6-115 0,2 0 0,15-46 0,8-8 0,-4 0 0,23-136 0,-36 164 0,2 0 0,27-70 0,-12 34 0,-24 70 0,2-1 0,0 1 0,1 1 0,2 0 0,0 0 0,20-30 0,-20 36 0,0 0 0,0 0 0,-2-1 0,0 0 0,0-1 0,9-34 0,-17 51 0,14-37 0,-14 36 0,1 1 0,-1 0 0,0 0 0,0-1 0,0 1 0,0 0 0,1 0 0,-1-1 0,0 1 0,0 0 0,0 0 0,1 0 0,-1 0 0,0-1 0,0 1 0,1 0 0,-1 0 0,0 0 0,0 0 0,1 0 0,-1 0 0,0 0 0,0 0 0,1 0 0,-1 0 0,0 0 0,1 0 0,-1 0 0,0 0 0,0 0 0,1 0 0,-1 0 0,0 0 0,1 0 0,-1 0 0,1 0 0,9 19 0,1 11 0,-5-15 0,0 1 0,0-1 0,-2 1 0,0 0 0,-1 1 0,0-1 0,-2 0 0,0 1 0,0-1 0,-3 18 0,-14 55 0,-4-1 0,-45 125 0,44-160 0,9-25 0,1 2 0,2-1 0,-10 52 0,-23 194 0,39-263 0,-1 0 0,0 0 0,-1 0 0,0-1 0,-1 0 0,-13 20 0,11-21 0,1 2 0,1-1 0,0 1 0,0 0 0,1 0 0,-6 23 0,10-26 0,0 1 0,0 0 0,0 0 0,2 14 0,-1-23 0,0 1 0,0-1 0,0 0 0,0 1 0,0-1 0,0 1 0,1-1 0,-1 1 0,0-1 0,1 0 0,-1 1 0,1-1 0,0 0 0,-1 1 0,1-1 0,0 0 0,0 0 0,0 0 0,0 1 0,0-1 0,0 0 0,0 0 0,0 0 0,0-1 0,0 1 0,0 0 0,1 0 0,-1-1 0,0 1 0,1-1 0,-1 1 0,0-1 0,1 1 0,-1-1 0,1 0 0,-1 0 0,1 1 0,-1-1 0,1 0 0,1-1 0,3-1 0,0 0 0,0 0 0,0-1 0,0 0 0,-1 0 0,1-1 0,-1 1 0,0-1 0,0 0 0,-1-1 0,1 1 0,-1-1 0,8-10 0,6-10 0,23-43 0,-37 60 0,7-13 0,-2-1 0,0 0 0,-1 0 0,-2 0 0,0-1 0,-1 0 0,3-47 0,-5-9 0,-9-82 0,1 20 0,-15-81 0,5 92 0,12 101 0,-1-1 0,-9-31 0,10 54 0,0 8 0,-1 18 0,0 32 0,2-23 0,-2 0 0,-2 0 0,0-1 0,-15 39 0,-6 30 0,-8 101 0,24-120 0,-39 142 0,22-119 0,22-74 0,-1 0 0,-1 0 0,-1 0 0,-1-1 0,-1-1 0,-20 32 0,-119 189 0,69-119 0,-5 11 0,13 28 0,70-157 0,-1-1 0,0 0 0,0 0 0,0 0 0,-1-1 0,0 1 0,0-1 0,-8 7 0,12-12 0,-1 0 0,1 0 0,-1 0 0,1 0 0,-1 0 0,1 0 0,-1 0 0,0 0 0,0-1 0,1 1 0,-1-1 0,0 1 0,0-1 0,0 0 0,1 0 0,-1 0 0,0 0 0,0 0 0,0 0 0,0 0 0,1 0 0,-1-1 0,0 1 0,0-1 0,1 0 0,-1 1 0,0-1 0,1 0 0,-1 0 0,0 0 0,1 0 0,-1 0 0,1 0 0,0-1 0,-1 1 0,1 0 0,0-1 0,0 1 0,0-1 0,-1-1 0,-10-16 0,0-1 0,2 0 0,0-1 0,1 0 0,1-1 0,2 1 0,-8-38 0,-1 1 0,14 53 0,-1-1 0,0 1 0,-1 0 0,1 0 0,-1 0 0,0 1 0,0-1 0,0 0 0,-1 1 0,1 0 0,-1 0 0,-8-6 0,-1 0 0,-1 1 0,-29-13 0,-23-15 0,52 28 0,-1 1 0,0 0 0,0 1 0,-1 1 0,0 0 0,0 1 0,0 1 0,0 1 0,-21-2 0,-28-1 0,-66 3 0,80 3 0,-931 4 0,934 0 0,1 1 0,-1 2 0,-86 26 0,-35 6 0,62-27 0,0-6 0,-138-7 0,89-3 0,52 10 0,0 4 0,-153 34 0,79-11 0,98-16 0,-143 50 0,194-58 0,-1-2 0,0-1 0,0-1 0,-44 1 0,-124-8 0,83-2 0,-1046 4 0,1207-12 0,148-22 0,41-8 0,-38-1-73,659-121-645,-426 118 1114,589 13-1,-799 36-395,346-40 0,-39-56 0,-298 43 0,-51 13 0,-151 30 0,-1-2 0,0-1 0,-1 0 0,39-24 0,-45 24 0,0 2 0,0 0 0,1 1 0,0 1 0,0 0 0,0 2 0,25-3 0,-26 5 0,-1 0 0,0-2 0,1 0 0,-2-1 0,1-1 0,-1-1 0,0 0 0,32-19 0,-32 14 0,1 0 0,0 2 0,31-14 0,-33 15 0,-28 7 0,-37 8 0,3 2 0,-649 122 0,-465 77-438,798-169 219,-453-11 0,685-32 219,119 3 73,25 1 110,34-1 291,-25 2-414,259-12 26,2-22-86,104-16-164,86-13-655,94-16-164,1789-323-2774,-1951 315 2892,-271 57 580,188-70 0,-314 97 308,0-1 1,0 0-1,0 0 1,-1-1-1,0 0 0,11-8 1,-19 13-12,1-1 1,-1 1-1,0 0 1,1 0-1,-1-1 1,0 1-1,1-1 1,-1 1-1,0 0 1,1-1-1,-1 1 1,0-1 0,0 1-1,0 0 1,1-1-1,-1 1 1,0-1-1,0 1 1,0-1-1,0 1 1,0-1-1,0 1 1,0-1-1,0 1 1,0-1-1,0 1 1,0-1-1,0 1 1,0-1-1,0 1 1,0-1 0,-1 1-1,1 0 1,0-1-1,0 1 1,-1-1-1,1 1 1,0-1-1,0 1 1,-1 0-1,1-1 1,0 1-1,-1 0 1,1-1-1,-1 1 1,1 0-1,0 0 1,-1-1-1,1 1 1,-1 0-1,1 0 1,-1 0 0,1-1-1,-1 1 1,1 0-1,0 0 1,-1 0-1,1 0 1,-1 0-1,1 0 1,-1 0-1,-21-2 210,1 1 0,0 1-1,-1 0 1,1 2 0,0 0 0,-22 6-1,15-3-20,-231 38 1216,-338 41-241,-231-48-405,-10-34-1999,512-4 1294,-933-1-66,1244 3 0,-113 0 0,-188 23 0,305-21 0,-72 15 0,77-16 0,1 1 0,-1 0 0,1 0 0,0 0 0,0 1 0,0 0 0,0 0 0,1 0 0,-1 1 0,-6 6 0,10-10 4,1 1-1,-1-1 1,1 1-1,-1-1 1,1 1 0,-1-1-1,1 1 1,0 0 0,-1-1-1,1 1 1,0 0 0,0-1-1,0 1 1,-1 0 0,1-1-1,0 1 1,0 0-1,0-1 1,0 1 0,0 0-1,0-1 1,0 1 0,0 0-1,0-1 1,1 1 0,-1 0-1,0-1 1,0 1 0,0 0-1,1-1 1,-1 1-1,0-1 1,1 1 0,-1 0-1,1-1 1,-1 1 0,1-1-1,-1 1 1,1-1 0,-1 0-1,1 1 1,-1-1 0,1 1-1,0-1 1,-1 0-1,1 1 1,-1-1 0,2 0-1,37 12 278,-37-11-268,56 8 364,-1-2-1,1-3 1,66-4 0,-43 0-212,1847-3-1595,-1588 14 1430,-298-5 0,-39-4 0,-10 1 0,-64 4 0,-437 62 1074,207-20-599,-190 7-681,-2 0-179,7 33 178,399-64 207,85-24 0,0-1 0,0 1 0,0-1 0,0 1 0,0 0 0,0 0 0,1 0 0,-1 0 0,0 0 0,0 0 0,1 0 0,-1 0 0,1 1 0,-1-1 0,-1 3 0,4-3 0,0 0 0,0 0 0,1 0 0,-1 0 0,0 0 0,0-1 0,0 1 0,1 0 0,-1-1 0,0 1 0,1 0 0,-1-1 0,0 0 0,1 1 0,-1-1 0,1 0 0,-1 0 0,1 0 0,-1 1 0,0-2 0,3 1 0,41 5 0,-1-3 0,83-5 0,94-25 0,-181 22 0,102-15-11,510-80-212,-13-32 50,-588 121 173,-1-2 0,81-36 0,-125 45 0,-22 9 0,-312 88 124,-3-15 0,-626 63 1,-599-112-125,1515-32 0,76-8 0,-23 9 0,1268-291 693,-1258 290-632,12-1-35,1-2 0,56-19 0,-87 24-26,0 1 0,-1-1 0,1 0 0,0 0 0,-1 0 0,0 0 0,0-1 0,1 0 0,2-3 0,-6 6 0,0 0 0,1-1 0,-1 1 0,0-1 0,0 1 0,1 0 0,-1-1 0,0 1 0,0-1 0,0 1 0,0-1 0,1 1 0,-1-1 0,0 1 0,0-1 0,0 1 0,0-1 0,0 1 0,0-1 0,0 1 0,-1-1 0,1 1 0,0-1 0,0 1 0,0 0 0,0-1 0,-1 1 0,1-1 0,-1 0 0,0-1 0,-1 1 0,1 0 0,0 0 0,-1 0 0,1 1 0,-1-1 0,1 0 0,-1 1 0,1-1 0,-1 0 0,0 1 0,-1-1 0,-29-4 0,-1 1 0,1 2 0,0 1 0,-1 1 0,-52 8 0,44-4 0,-272 24 0,-409 27 0,-20-41 0,700-15 0,75 0 0,923-2-767,-614 4 342,-315-1 413,418 18-18,-424-15 30,1 0 0,-1 2 0,21 7 0,-40-11 0,0-1 0,0 1 0,0 0 0,0 0 0,0 0 0,0 1 0,0-1 0,-1 0 0,1 1 0,0-1 0,-1 1 0,2 2 0,-2-4 0,-1 1 0,1 0 0,-1 0 0,0 0 0,1 0 0,-1 0 0,0-1 0,0 1 0,0 0 0,0 0 0,1 0 0,-1 0 0,-1 0 0,1 0 0,0 0 0,0 0 0,0 0 0,0 0 0,-1 0 0,1 0 0,-3 4 0,1-1 0,-1 0 0,0 0 0,0 0 0,0 0 0,-1-1 0,1 0 0,-8 6 0,-28 18 135,-2-2 0,-1-2 0,0-2 0,-66 24 0,59-25 51,-153 53 188,69-27-375,93-26 1,40-20 0,0 0 0,0 0 0,0 0 0,-1 0 0,1 0 0,0 1 0,0-1 0,0 0 0,0 0 0,-1 0 0,1 1 0,0-1 0,0 0 0,0 0 0,0 0 0,0 1 0,0-1 0,0 0 0,0 0 0,0 1 0,0-1 0,0 0 0,0 0 0,0 0 0,0 1 0,0-1 0,0 0 0,0 0 0,0 1 0,0-1 0,0 0 0,0 0 0,0 1 0,0-1 0,0 0 0,0 0 0,0 0 0,1 1 0,-1-1 0,0 0 0,0 0 0,0 0 0,0 1 0,1-1 0,-1 0 0,26 7 0,14-5 0,0-1 0,0-2 0,0-2 0,41-9 0,-31 6 0,1038-223 0,-1066 224 0,-2-1 0,0 1 0,0 1 0,0 1 0,29-1 0,-48 4 0,0-1 0,-1 1 0,1 0 0,0 0 0,-1 0 0,1 0 0,-1 0 0,1 0 0,0 0 0,-1 0 0,1 0 0,0 1 0,-1-1 0,1 0 0,-1 0 0,1 1 0,0-1 0,-1 0 0,1 1 0,-1-1 0,1 0 0,-1 1 0,1-1 0,-1 1 0,1-1 0,-1 1 0,0-1 0,1 1 0,-1-1 0,1 1 0,-1 0 0,-9 17 0,-35 19 0,40-34 0,-130 92 0,-51 41 0,-33 32 0,66-54 0,133-98 0,1-1 0,-39 25 0,53-38 0,0 1 0,0-1 0,-1 0 0,1 0 0,-1 0 0,1-1 0,-1 1 0,1-1 0,-1 0 0,0-1 0,0 1 0,0-1 0,1 0 0,-1 0 0,-8-2 0,11 1 0,0 0 0,0 0 0,0 0 0,-1 0 0,1-1 0,0 1 0,1-1 0,-1 0 0,0 1 0,0-1 0,1 0 0,-1 0 0,1 0 0,0 0 0,-1 0 0,1-1 0,0 1 0,0 0 0,0-1 0,1 1 0,-1 0 0,0-1 0,1 1 0,0-1 0,0 1 0,-1-1 0,2-4 0,-1-11 0,1-1 0,5-32 0,-2 28 0,1-44 0,-2 0 0,-8-98 0,-31-132 0,12 117 0,8-8 0,-7-55 0,23 241 0,0 1 0,0-1 0,-1 0 0,1 0 0,0 0 0,-1 0 0,1 0 0,-1 1 0,0-1 0,1 0 0,-1 0 0,0 1 0,0-1 0,0 0 0,0 1 0,-1-1 0,1 1 0,0 0 0,0-1 0,-3 0 0,2 2 0,0-1 0,0 1 0,0 0 0,-1 1 0,1-1 0,0 0 0,0 1 0,0-1 0,-1 1 0,1-1 0,0 1 0,0 0 0,0 0 0,0 0 0,0 0 0,0 1 0,1-1 0,-3 2 0,-47 33 0,-51 49 0,1-2 0,-238 153 0,-58 44 0,381-268 0,1 0 0,0 2 0,1 0 0,0 0 0,2 2 0,0-1 0,0 2 0,1-1 0,1 2 0,-13 30 0,-2 2 0,17-39 0,1 1 0,1 0 0,0 1 0,1 0 0,-7 24 0,12-34 0,0 0 0,-1-1 0,1 1 0,0 0 0,0 0 0,1-1 0,-1 1 0,1 0 0,-1 0 0,1-1 0,0 1 0,0 0 0,0-1 0,0 1 0,0-1 0,1 1 0,-1-1 0,1 0 0,-1 0 0,1 0 0,0 1 0,0-2 0,0 1 0,0 0 0,1 0 0,-1-1 0,0 1 0,1-1 0,-1 1 0,1-1 0,-1 0 0,1 0 0,-1 0 0,4 0 0,17 5 0,0-1 0,0-1 0,0-1 0,0-2 0,1 0 0,32-3 0,-31 2 0,81-8 0,0-3 0,115-29 0,-97 16 0,-117 23-1,1068-224-628,-1074 224 629,239-67 0,-193 52 0,-2-2 0,83-46 0,-125 62 0,0 1 0,0-1 0,1 0 0,-1 0 0,0 0 0,-1 0 0,1-1 0,0 1 0,-1-1 0,1 0 0,-1 0 0,0 0 0,0 0 0,0 0 0,3-6 0,-5 8 0,0 0 0,0 0 0,0 0 0,0 1 0,0-1 0,-1 0 0,1 0 0,0 1 0,0-1 0,-1 0 0,1 0 0,0 1 0,-1-1 0,1 0 0,0 1 0,-1-1 0,1 0 0,-1 1 0,1-1 0,-1 1 0,0-1 0,1 1 0,-1-1 0,0 0 0,-33-11 0,-34 4 242,-105 0 0,65 5-96,-1305-13-146,894 19 0,-384-3 0,872 0 0,0 3 0,0 0 0,1 2 0,-1 1 0,1 1 0,0 2 0,1 1 0,0 1 0,1 2 0,-51 30 0,71-38 0,1 1 0,0 0 0,0 0 0,0 0 0,0 1 0,1 0 0,0 0 0,1 1 0,0 0 0,0 0 0,0 0 0,1 0 0,0 1 0,1 0 0,0-1 0,0 1 0,1 0 0,-1 11 0,2-3 0,0 1 0,2-1 0,0 0 0,1 1 0,1-1 0,0 0 0,1 0 0,11 28 0,54 164 0,-63-191 0,0-2 0,1 1 0,1-1 0,0 0 0,2-1 0,-1 0 0,2 0 0,0-1 0,1 0 0,0-1 0,1-1 0,1 0 0,15 11 0,-12-12 0,0-1 0,1-1 0,0-1 0,0-1 0,1 0 0,0-1 0,0-1 0,0-1 0,1-1 0,-1 0 0,1-2 0,23 0 0,289-35 0,-302 30 0,888-192-577,-728 148 171,-124 32 232,1429-394-1577,-1440 394 1725,0-3 0,-1-3 1,91-50-1,-133 64 82,-1 0 0,0-2 1,0 1-1,-1-1 0,-1 0 0,1-1 0,-2 0 0,1-1 1,-1 0-1,-1 0 0,0-1 0,-1 0 0,-1 0 1,0 0-1,6-22 0,-8 18 106,0-1 1,0 1-1,-2 0 1,0-1-1,-1 1 1,-1-1-1,0 1 1,-2-1-1,0 1 1,0 0-1,-2 0 1,-6-16-1,-2-1-162,8 19 0,0 1 0,-1 0 0,-1 0 0,0 0 0,-19-24 0,-103-106 0,-7-7 0,-54-100 0,-155-185 0,334 426 0,0-1 0,0 2 0,-2-1 0,1 2 0,-1-1 0,0 2 0,-1 0 0,0 0 0,0 1 0,0 1 0,-1 1 0,1 0 0,-19-3 0,-6 2 0,0 2 0,-1 1 0,-72 7 0,77 0 0,1 2 0,-1 2 0,1 1 0,1 1 0,0 2 0,-43 24 0,16-9 0,-220 92 0,-205 98 0,431-190 0,-87 61 0,117-72 0,0 2 0,2 1 0,1 0 0,0 2 0,-26 36 0,18-19 0,30-40 0,2-3 0,35-49 0,-3-3 0,-2-1 0,-3-1 0,41-110 0,-61 133 0,-2-1 0,-2-1 0,3-67 0,-6 55 0,12-57 0,-13 92 0,10-43 0,2 0 0,22-58 0,13-28 0,8-19 0,-46 136 0,1 0 0,2 1 0,29-43 0,-36 59 0,1 1 0,0 0 0,0 1 0,1 0 0,0 0 0,0 1 0,1 0 0,0 0 0,0 1 0,0 0 0,0 1 0,1 0 0,0 1 0,0 0 0,0 1 0,0 0 0,12 0 0,17 0 0,-1 1 0,0 3 0,60 9 0,-84-9 0,0 1 0,0 0 0,-1 1 0,1 1 0,-1 0 0,0 1 0,0 1 0,-1 0 0,0 1 0,0 0 0,-1 1 0,0 0 0,-1 1 0,1 0 0,-2 1 0,0 0 0,0 1 0,-1 0 0,10 17 0,20 36 0,-2 1 0,43 107 0,-66-132 0,-1-1 0,-2 2 0,-1-1 0,-3 1 0,-1 1 0,0 45 0,-5-71 0,-1-1 0,0 1 0,-2-1 0,1 0 0,-2 1 0,0-1 0,-1 0 0,-1 0 0,0-1 0,-1 1 0,-1-1 0,-11 19 0,-2-3 0,-2 0 0,-2-1 0,0-1 0,-2-2 0,-1 0 0,-2-2 0,0-1 0,-1-1 0,-37 20 0,-17 6 0,-2-4 0,-167 62 0,204-91 0,-2-2 0,1-1 0,-1-4 0,-1-1 0,0-3 0,-102-2 0,145-4 0,0 0 0,1 0 0,-1-1 0,1 0 0,0-1 0,0 0 0,0 0 0,0 0 0,0-1 0,0 0 0,1-1 0,-14-11 0,17 12 0,-1 0 0,1-1 0,0 1 0,1-1 0,-1 0 0,1 0 0,0 0 0,0-1 0,0 1 0,1-1 0,0 0 0,0 0 0,0 0 0,1 1 0,0-2 0,0 1 0,0 0 0,1-12 0,1 15 0,-1-1 0,1 1 0,-1-1 0,1 1 0,0 0 0,1-1 0,-1 1 0,0 0 0,1 0 0,0 0 0,0 0 0,0 0 0,0 0 0,0 1 0,0-1 0,1 0 0,-1 1 0,1 0 0,0 0 0,0 0 0,0 0 0,0 0 0,0 0 0,0 1 0,0 0 0,1-1 0,5 0 0,8-2 0,0 0 0,1 1 0,0 1 0,20 1 0,-35 0 0,130 3 0,-1 5 0,182 34 0,-69-7 0,-30-6-1365,-153-15-5461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17:40:51.7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 24575,'0'-6'0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17:44:44.6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951 2000 24575,'74'-4'0,"0"-4"0,0-3 0,116-33 0,38-7 0,-184 45 0,1 0 0,-1 3 0,57 4 0,76 12 0,138 6 0,35-20 0,154 2 0,-260 16 0,55 0 0,-239-17 0,95 12 0,5 4 0,256-8 0,-270-10 0,-141 2 0,57-1 0,-1 3 0,1 2 0,80 17 0,-57-5 0,0-3 0,113 2 0,177-16 0,-162-2 0,-47 4 0,335-16 0,-192-1 0,-129 10 0,-17-9 0,41-2 0,-120 16 0,124-18 0,-168 10 0,56-19 0,11-3 0,-55 23 0,-1 1 0,57 1 0,63-8 0,-84 5 0,170 5 0,-164 5 0,-81-2 0,0 2 0,1-1 0,-1 2 0,0-1 0,0 2 0,15 4 0,-22-5 0,1 1 0,-1 0 0,0 0 0,0 0 0,0 1 0,0-1 0,-1 1 0,0 0 0,0 1 0,0-1 0,0 1 0,0 0 0,-1-1 0,0 2 0,3 5 0,-1-2 0,0 1 0,1-1 0,12 14 0,-17-22 0,-1 0 0,1 0 0,-1 0 0,1 0 0,0 0 0,-1-1 0,1 1 0,0 0 0,0 0 0,0-1 0,-1 1 0,1 0 0,0-1 0,0 1 0,0-1 0,0 1 0,0-1 0,0 0 0,0 1 0,0-1 0,0 0 0,0 0 0,0 0 0,0 0 0,1 0 0,-1 0 0,0 0 0,0 0 0,0 0 0,0 0 0,0 0 0,0-1 0,0 1 0,0 0 0,0-1 0,0 1 0,0-1 0,0 1 0,0-1 0,0 0 0,-1 1 0,1-1 0,0 0 0,0 0 0,-1 1 0,1-1 0,0 0 0,-1 0 0,1 0 0,-1 0 0,1 0 0,0-2 0,14-32 0,-1-1 0,-2-1 0,-2 0 0,-1-1 0,4-41 0,-10 53 0,1 1 0,1 0 0,1 0 0,1 0 0,1 1 0,2 0 0,17-32 0,12-10 0,-10 19 0,-2-1 0,34-85 0,-48 104 0,1 0 0,1 1 0,2 0 0,25-32 0,-7 10 0,27-26 0,-50 64 0,0-1 0,-1-1 0,0 0 0,-1-1 0,-1 0 0,0 0 0,8-21 0,-12 24 0,1 1 0,0 0 0,1 0 0,0 0 0,1 1 0,11-12 0,-7 8 0,-1 1 0,15-27 0,-5-2 0,-3-1 0,-1 0 0,18-75 0,15-138 0,-49 254 0,-1 0 0,1 0 0,-1 0 0,0 0 0,1 0 0,-1 0 0,0 0 0,0 0 0,-1 0 0,1 0 0,0 0 0,0 0 0,-1 1 0,1-1 0,-1 0 0,0 0 0,0 0 0,1 0 0,-1 1 0,0-1 0,-2-2 0,1 3 0,0 1 0,0-1 0,0 1 0,-1-1 0,1 1 0,0-1 0,0 1 0,0 0 0,0 0 0,-1 0 0,1 0 0,0 1 0,0-1 0,0 0 0,0 1 0,0 0 0,-1-1 0,1 1 0,0 0 0,-3 2 0,-188 98 0,115-68 0,-136 54 0,163-72 0,-1-2 0,-86 11 0,-50 11 0,96-9 0,-1 2 0,0-4 0,-1-4 0,-101 7 0,167-23 0,0 1 0,1 0 0,-44 16 0,-29 7 0,-439 49 0,102-18 0,361-47 0,-130 28 0,187-34 0,-1 0 0,1 1 0,1 1 0,-1 1 0,1 0 0,1 1 0,-32 25 0,48-34 0,-1-1 0,1 1 0,0 0 0,0-1 0,0 1 0,0 0 0,0 0 0,0 0 0,0 0 0,0 0 0,1 0 0,-1 0 0,0 0 0,1 0 0,-1 0 0,0 1 0,1-1 0,0 0 0,-1 0 0,1 1 0,0-1 0,-1 0 0,1 0 0,0 1 0,0-1 0,0 0 0,0 1 0,0-1 0,0 0 0,1 1 0,-1-1 0,0 0 0,1 0 0,-1 1 0,1-1 0,-1 0 0,1 0 0,-1 0 0,1 0 0,0 0 0,0 0 0,0 0 0,-1 0 0,1 0 0,0 0 0,0 0 0,0 0 0,0-1 0,1 1 0,-1 0 0,0-1 0,0 1 0,2 0 0,7 4 0,1 0 0,1-1 0,-1 0 0,21 4 0,82 12 0,228 11 0,118-29 0,-249-4 0,-2120 2 0,1497-18 0,14 0 0,167 21 0,-197-7 0,360-4 0,-70-17 0,78 12 0,-111-8 0,57 18 0,-165-13 0,-44 2 0,289 12 0,1-2 0,0-1 0,0-2 0,1-1 0,-32-12 0,-62-14 0,30 20 0,0 5 0,0 4 0,-123 9 0,41 0 0,-1694-4 0,1863 0 0,0 0 0,1 1 0,-1 0 0,1 0 0,-1 1 0,1 0 0,-1 1 0,1 0 0,0 0 0,0 0 0,0 1 0,1 1 0,-1-1 0,1 1 0,0 0 0,1 1 0,-1 0 0,1 0 0,0 0 0,0 1 0,1 0 0,0 0 0,0 0 0,-6 13 0,-33 48 0,32-52 0,1 0 0,1 1 0,0 0 0,-10 27 0,-1 24 0,17-49 0,-2 0 0,0 0 0,-1-1 0,-1 0 0,-15 26 0,13-29 0,1 1 0,1 0 0,1 1 0,0-1 0,1 2 0,0-1 0,2 1 0,-4 27 0,3 8 0,4 87 0,1-133 0,4 299 0,-4-299 0,0-1 0,1 0 0,0 0 0,0 1 0,1-1 0,0 0 0,0 0 0,0 0 0,1-1 0,0 1 0,0 0 0,0-1 0,1 0 0,5 7 0,7 4 0,0 0 0,32 24 0,-42-35 0,7 4 0,1-1 0,0 0 0,0-1 0,0 0 0,1-1 0,0-1 0,0 0 0,1-1 0,21 3 0,-1-3 0,0-1 0,0-1 0,39-4 0,-60 0 0,-1 0 0,0-1 0,1 0 0,-1-1 0,-1-1 0,1 0 0,18-10 0,8-8 0,38-28 0,27-16 0,-56 42 0,60-35 0,101-74 0,-144 90 0,2 2 0,1 4 0,3 2 0,1 4 0,148-44 0,-103 50 0,-70 17 0,75-25 0,202-71 0,-324 105 0,1 0 0,-1 0 0,1 0 0,-1-1 0,0 1 0,1-1 0,-1 1 0,0-1 0,0 0 0,1 1 0,-1-1 0,0 0 0,0 0 0,0 0 0,0 0 0,2-2 0,-21-2 0,-56 6 0,63-1 0,-11 0 0,0 1 0,0 1 0,0 0 0,0 2 0,1 0 0,0 2 0,-1 0 0,2 1 0,-1 1 0,1 1 0,0 1 0,-35 25 0,46-29 0,0 0 0,0 0 0,0-1 0,-1 0 0,0-1 0,0 0 0,0-1 0,-20 5 0,30-8 0,-1 0 0,1 0 0,0 0 0,0 0 0,0 0 0,0 0 0,-1 0 0,1 0 0,0 0 0,0-1 0,0 1 0,0 0 0,-1 0 0,1 0 0,0 0 0,0 0 0,0 0 0,0 0 0,0 0 0,-1-1 0,1 1 0,0 0 0,0 0 0,0 0 0,0 0 0,0 0 0,0-1 0,0 1 0,0 0 0,-1 0 0,1 0 0,0 0 0,0-1 0,0 1 0,0 0 0,0 0 0,0 0 0,0-1 0,0 1 0,0 0 0,0 0 0,0 0 0,0 0 0,0-1 0,1 1 0,-1 0 0,0 0 0,0 0 0,0 0 0,0-1 0,0 1 0,0 0 0,0 0 0,0 0 0,0 0 0,1 0 0,-1-1 0,0 1 0,0 0 0,0 0 0,0 0 0,1 0 0,-1 0 0,10-13 0,15-8 0,0 1 0,1 1 0,2 1 0,-1 1 0,2 2 0,0 1 0,1 1 0,54-16 0,-8 10 0,2 2 0,110-9 0,380-3 0,1 33 0,-183 0 0,43-4 0,-407 1 0,0-2 0,0 0 0,-1-1 0,1-2 0,-1 0 0,1-1 0,-1-1 0,32-14 0,-72 27 0,0 0 0,0-1 0,-1-1 0,0-1 0,0-1 0,0-1 0,-31 0 0,-35 5 0,-122 32 0,-22 1 0,-159-10 0,307-30 0,-1-3 0,-139-24 0,146 11 0,26 5 0,-71-7 0,64 13 0,1-3 0,0-3 0,-79-24 0,81 21 0,-2 2 0,0 3 0,-107-3 0,138 11 0,19 1 0,-97-11 0,95 9 0,1 1 0,-1-1 0,1-1 0,-1 0 0,1 0 0,0 0 0,0-1 0,0 0 0,1 0 0,-12-9 0,0-5 0,0-1 0,-26-35 0,38 45 0,0-1 0,1 1 0,0-1 0,0-1 0,1 1 0,1-1 0,0 1 0,0-1 0,-1-11 0,-1-51 0,3 0 0,11-113 0,-8 168 0,2-1 0,-1 1 0,2 0 0,1 0 0,0 0 0,1 0 0,1 1 0,0 0 0,2 0 0,0 1 0,0 0 0,2 0 0,0 1 0,21-21 0,-14 21 0,1 1 0,0 1 0,1 1 0,0 1 0,1 0 0,34-11 0,138-34 0,-165 49 0,45-10 0,0 3 0,0 3 0,2 3 0,112 4 0,-172 4 0,0 1 0,0 1 0,0 1 0,0 0 0,-1 1 0,1 0 0,-1 1 0,0 1 0,22 12 0,-28-13 0,-1 0 0,0 1 0,0 0 0,0 0 0,0 1 0,-1 0 0,0 0 0,0 0 0,-1 1 0,0-1 0,-1 1 0,1 1 0,-2-1 0,1 1 0,-1-1 0,0 1 0,1 10 0,0 2 0,-1 1 0,-2-1 0,0 1 0,-1 0 0,-1-1 0,-6 35 0,-39 126 0,4-15 0,26-77 0,-4-1 0,-34 96 0,-140 251 0,165-377 0,19-36 0,0-1 0,-2-1 0,-1 0 0,0-1 0,-2 0 0,-22 24 0,-257 287 0,200-214 0,-4-4 0,-5-4 0,-158 129 0,240-222 40,0-1 0,-29 16 0,43-28-164,0 1 0,0-1 1,-1 0-1,1 0 0,-1-1 0,0 0 1,1-1-1,-1 0 0,0 0 0,0 0 1,-13-2-1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17:44:49.9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1021 24575,'17'-80'0,"-16"69"0,0 0 0,1 0 0,1 0 0,-1 1 0,2-1 0,0 1 0,0-1 0,1 1 0,11-18 0,74-101 0,12-14 0,-91 126 0,0 0 0,-1-1 0,-1 0 0,0 0 0,-1-1 0,8-35 0,-8 27 0,2 0 0,19-38 0,-8 22 0,-2-1 0,21-73 0,-21 57 0,-13 138 0,-8-18 0,0-32 0,1 1 0,6 50 0,-4-75 0,0 0 0,0-1 0,0 1 0,1 0 0,-1-1 0,1 0 0,0 1 0,0-1 0,0 0 0,1 0 0,-1 0 0,1 0 0,0 0 0,0-1 0,0 1 0,0-1 0,0 0 0,0 0 0,1 0 0,-1 0 0,0-1 0,1 1 0,0-1 0,-1 0 0,1 0 0,7 1 0,10 1 0,1 0 0,0-2 0,35-1 0,-33-1 0,58 0 0,29-2 0,1 6 0,171 24 0,609 93 0,-538-81 0,-272-25 0,-1 3 0,105 38 0,-31 2 0,-132-48 0,0-2 0,0 0 0,1-2 0,44 5 0,99-3 0,-112-8 0,-1 4 0,60 9 0,-23 6 0,1-4 0,123 3 0,-80-16 0,333-6 0,-416 0-273,0-2 0,0-3 0,-1-2 0,70-25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1T17:45:24.3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611-ECDC-5651-030C-4004C9E6B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F2ED2-AEAE-6314-3026-FB95EB408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2E29A-37C5-0B37-1F2F-75F1F8FB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E5C7-CA93-409D-8929-0A8B73030099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25C12-F8A9-F6B1-66A8-004D3A26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8000E-5783-D83F-3B12-566EB6A3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89C-6584-44B8-89CA-9BBB7E9F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1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0758-26AB-2532-22C4-8A1ABF33F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DF03F-948F-CC05-46C5-7FE8819BD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7B839-3E8A-0644-A84F-D7A57A2F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E5C7-CA93-409D-8929-0A8B73030099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7CD3F-B4EB-A849-3581-8E426569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F5641-1E18-6DC6-A49C-3618DA4E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89C-6584-44B8-89CA-9BBB7E9F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1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4BDC02-F208-A3B6-941D-8751E780B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5D846-823D-43A1-7EE9-8D548C8C8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B2BD0-B51F-3055-5675-9DFE498F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E5C7-CA93-409D-8929-0A8B73030099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CB9A0-1749-A781-74DB-22E0797C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F96E8-D47B-D60B-D69A-D825DEA6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89C-6584-44B8-89CA-9BBB7E9F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8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9456-A796-33DA-3D63-0BBB334F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3183-00A9-3308-C090-5B07EF281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48471-778D-848A-5F7B-E5E2587D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E5C7-CA93-409D-8929-0A8B73030099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9CFBA-FB81-D832-CD0B-B392FA62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D67B3-5AF5-7ED5-EB0E-632205F9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89C-6584-44B8-89CA-9BBB7E9F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1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D37B3-63A5-1F98-E005-448A8B77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1CDF8-3AC8-7D35-4988-6501EA994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47798-8647-39D3-F44D-421AD908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E5C7-CA93-409D-8929-0A8B73030099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C7114-B926-88A5-F6BE-D0341AC8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30E14-36C0-2920-36B9-2FEFF951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89C-6584-44B8-89CA-9BBB7E9F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8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67C06-D4D7-FE50-6BF4-2C5E32B23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75956-866F-DF4D-3420-ACF3DD353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5F515-2564-9B7D-2DB5-FE198F474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6D048-9572-FCF2-8ABF-3BE3FDAE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E5C7-CA93-409D-8929-0A8B73030099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E5253-7974-A3BB-9640-DCC8FF7D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B5888-C2D6-753A-8000-0007AA2B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89C-6584-44B8-89CA-9BBB7E9F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3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0C4B-96D2-4878-0AE4-E04A70C5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34EA8-84D2-525E-BA55-D188F4CD4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39D31-D3C8-30D5-B12E-53962D4EE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695AEB-12F3-EAA8-6F6E-09E0B8309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263EB-91F1-01E6-023A-926D3C8F4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9EB5B-90D7-EBE8-F1E5-BBC9DAAE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E5C7-CA93-409D-8929-0A8B73030099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D099E-DC54-8138-17CB-06E7EAF4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90255A-22A9-2BF4-CB8D-4A8A7499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89C-6584-44B8-89CA-9BBB7E9F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E525-83E6-05F2-2EE3-AF4D14008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DA81A-206B-0513-FED6-222DE666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E5C7-CA93-409D-8929-0A8B73030099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9FEF9-9201-0665-D632-F95D9F15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AA1DD-3BD3-F943-418F-BCD38FAE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89C-6584-44B8-89CA-9BBB7E9F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4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B6861-01B5-1D39-6E88-F5BEC49D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E5C7-CA93-409D-8929-0A8B73030099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3AA60-B022-C53D-E72C-D80E9DAB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570CF-5FA2-39B6-F5F6-81659BB4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89C-6584-44B8-89CA-9BBB7E9F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9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7EAC-6785-FF15-9E7E-59C4A8E5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1729-95A4-4F24-8AA9-CFABBDC0F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4DA6B-86FC-9768-9385-698F2E131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620BD-320D-3F59-27CF-71D77E2B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E5C7-CA93-409D-8929-0A8B73030099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6ECC0-7009-7221-99F1-4E20F858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68BE3-D3DA-8E56-BBF6-991AC274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89C-6584-44B8-89CA-9BBB7E9F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3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F951F-6B37-31DF-78D8-168CE085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08DFF-A510-BC12-B8F2-E3BAF80C2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B41E0-07DF-33F8-45D2-C0F7E8BD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2953-2968-193D-5CF7-286202A5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E5C7-CA93-409D-8929-0A8B73030099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CC933-C90B-4690-86B0-253B5579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85227-2E05-05CF-EAFA-08410F02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89C-6584-44B8-89CA-9BBB7E9F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290F2C-D643-3545-0581-BEC09F00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C68E6-D8B4-F81D-9F9E-6FF94A850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86804-068B-5E49-8277-D547BD4FE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5E5C7-CA93-409D-8929-0A8B73030099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9ECA2-6EA4-897A-CE4D-48B02542D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7B0DA-1B95-B721-6034-7A7BE6BA7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3B89C-6584-44B8-89CA-9BBB7E9F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7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image" Target="../media/image4.png"/><Relationship Id="rId12" Type="http://schemas.openxmlformats.org/officeDocument/2006/relationships/customXml" Target="../ink/ink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5" Type="http://schemas.openxmlformats.org/officeDocument/2006/relationships/customXml" Target="../ink/ink2.xml"/><Relationship Id="rId15" Type="http://schemas.openxmlformats.org/officeDocument/2006/relationships/image" Target="../media/image8.png"/><Relationship Id="rId10" Type="http://schemas.openxmlformats.org/officeDocument/2006/relationships/customXml" Target="../ink/ink5.xml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F0D0-611F-40FE-EF39-0AC8A5D68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585" y="9029"/>
            <a:ext cx="9144000" cy="786703"/>
          </a:xfrm>
        </p:spPr>
        <p:txBody>
          <a:bodyPr>
            <a:normAutofit/>
          </a:bodyPr>
          <a:lstStyle/>
          <a:p>
            <a:r>
              <a:rPr lang="en-US" sz="4000" b="1" dirty="0"/>
              <a:t>Empowerment Through Employment: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355D3-B8E4-D02C-870A-0FEF4700C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209" y="4765772"/>
            <a:ext cx="10588752" cy="571363"/>
          </a:xfrm>
        </p:spPr>
        <p:txBody>
          <a:bodyPr>
            <a:normAutofit fontScale="92500"/>
          </a:bodyPr>
          <a:lstStyle/>
          <a:p>
            <a:r>
              <a:rPr lang="en-US" b="1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Inclusion for the Differently Abled Community in the District of Columbia</a:t>
            </a:r>
          </a:p>
          <a:p>
            <a:endParaRPr lang="en-US" sz="18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7FB62D-DD5B-C587-F53F-679128D41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439" y="4525778"/>
            <a:ext cx="12207200" cy="123363"/>
            <a:chOff x="-5025" y="6737718"/>
            <a:chExt cx="12207200" cy="12336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74BA53-241B-ACB6-E742-B074F40EB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97B091-2608-7480-FE24-507CC5333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ubtitle 2">
            <a:extLst>
              <a:ext uri="{FF2B5EF4-FFF2-40B4-BE49-F238E27FC236}">
                <a16:creationId xmlns:a16="http://schemas.microsoft.com/office/drawing/2014/main" id="{2F58E20A-4CDF-B607-BC3F-502F1BEE9242}"/>
              </a:ext>
            </a:extLst>
          </p:cNvPr>
          <p:cNvSpPr txBox="1">
            <a:spLocks/>
          </p:cNvSpPr>
          <p:nvPr/>
        </p:nvSpPr>
        <p:spPr>
          <a:xfrm>
            <a:off x="6998207" y="5453769"/>
            <a:ext cx="4858313" cy="128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kern="1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Presented By:</a:t>
            </a:r>
          </a:p>
          <a:p>
            <a:pPr algn="r"/>
            <a:r>
              <a:rPr lang="en-US" sz="1800" kern="1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 Commission on Persons With Disabilities </a:t>
            </a:r>
          </a:p>
          <a:p>
            <a:pPr algn="r"/>
            <a:r>
              <a:rPr lang="en-US" sz="1800" kern="1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Commissioner A.D. Shelby </a:t>
            </a:r>
          </a:p>
          <a:p>
            <a:pPr algn="r"/>
            <a:r>
              <a:rPr lang="en-US" sz="1800" kern="1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Commissioner Hope Fuller </a:t>
            </a:r>
          </a:p>
          <a:p>
            <a:endParaRPr lang="en-US" sz="1800" dirty="0"/>
          </a:p>
        </p:txBody>
      </p:sp>
      <p:pic>
        <p:nvPicPr>
          <p:cNvPr id="27" name="Picture 26" descr="A depiction of a group of people representing diversity n abilities to include blindness, missing extremities, wheelchair bound, deafness, an dthe unseen disabilities.">
            <a:extLst>
              <a:ext uri="{FF2B5EF4-FFF2-40B4-BE49-F238E27FC236}">
                <a16:creationId xmlns:a16="http://schemas.microsoft.com/office/drawing/2014/main" id="{7D77CDF4-7F43-A011-8223-06B7273C7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28" y="957967"/>
            <a:ext cx="4812193" cy="31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diagram of different types of disabilities to include physical, psychiatric, vision, speech and hearing, brain injuries, medical, and learning">
            <a:extLst>
              <a:ext uri="{FF2B5EF4-FFF2-40B4-BE49-F238E27FC236}">
                <a16:creationId xmlns:a16="http://schemas.microsoft.com/office/drawing/2014/main" id="{1CFFFEBA-5698-5453-BE85-9EFCEECAD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16" y="804671"/>
            <a:ext cx="7668768" cy="6053329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CA3859A-F9AA-5167-9A47-42A45513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352" y="157861"/>
            <a:ext cx="4623816" cy="646811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Types of Disabilities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F577FED-5483-D5E6-43C3-01C0E495F596}"/>
                  </a:ext>
                </a:extLst>
              </p14:cNvPr>
              <p14:cNvContentPartPr/>
              <p14:nvPr/>
            </p14:nvContentPartPr>
            <p14:xfrm>
              <a:off x="657912" y="536256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F577FED-5483-D5E6-43C3-01C0E495F5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272" y="47361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68508A3-6E63-66B9-FB2E-4BCA08E74AF4}"/>
                  </a:ext>
                </a:extLst>
              </p14:cNvPr>
              <p14:cNvContentPartPr/>
              <p14:nvPr/>
            </p14:nvContentPartPr>
            <p14:xfrm>
              <a:off x="6461472" y="4291416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68508A3-6E63-66B9-FB2E-4BCA08E74A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98472" y="422841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CC1C4EB-2104-C23F-6804-DA4301B0D1A3}"/>
                  </a:ext>
                </a:extLst>
              </p14:cNvPr>
              <p14:cNvContentPartPr/>
              <p14:nvPr/>
            </p14:nvContentPartPr>
            <p14:xfrm>
              <a:off x="4633032" y="3372696"/>
              <a:ext cx="3256200" cy="1267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CC1C4EB-2104-C23F-6804-DA4301B0D1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0032" y="3309696"/>
                <a:ext cx="3381840" cy="13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A108F3-E58E-3E96-971F-7A80CD10640E}"/>
                  </a:ext>
                </a:extLst>
              </p14:cNvPr>
              <p14:cNvContentPartPr/>
              <p14:nvPr/>
            </p14:nvContentPartPr>
            <p14:xfrm>
              <a:off x="877872" y="-270504"/>
              <a:ext cx="360" cy="25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A108F3-E58E-3E96-971F-7A80CD1064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4872" y="-333144"/>
                <a:ext cx="1260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C6C1863-2C96-0F32-5F74-21B4A4F1FAB2}"/>
                  </a:ext>
                </a:extLst>
              </p14:cNvPr>
              <p14:cNvContentPartPr/>
              <p14:nvPr/>
            </p14:nvContentPartPr>
            <p14:xfrm>
              <a:off x="4363656" y="3742200"/>
              <a:ext cx="3566520" cy="9885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C6C1863-2C96-0F32-5F74-21B4A4F1FA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00656" y="3679560"/>
                <a:ext cx="3692160" cy="11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0E6A8F9-A6F6-37CC-51C5-D97ADA1BD332}"/>
                  </a:ext>
                </a:extLst>
              </p14:cNvPr>
              <p14:cNvContentPartPr/>
              <p14:nvPr/>
            </p14:nvContentPartPr>
            <p14:xfrm>
              <a:off x="4644816" y="3936240"/>
              <a:ext cx="1770840" cy="367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0E6A8F9-A6F6-37CC-51C5-D97ADA1BD33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82176" y="3873600"/>
                <a:ext cx="189648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7BFF3DC-6FA1-13EF-C601-1B1F962C4F79}"/>
                  </a:ext>
                </a:extLst>
              </p14:cNvPr>
              <p14:cNvContentPartPr/>
              <p14:nvPr/>
            </p14:nvContentPartPr>
            <p14:xfrm>
              <a:off x="97296" y="-244080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7BFF3DC-6FA1-13EF-C601-1B1F962C4F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96" y="-306720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 descr="DC's flag: A red and black flag with &#10;3 stars">
            <a:extLst>
              <a:ext uri="{FF2B5EF4-FFF2-40B4-BE49-F238E27FC236}">
                <a16:creationId xmlns:a16="http://schemas.microsoft.com/office/drawing/2014/main" id="{E5A592AE-2906-74D9-55F2-28503DBCC3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055" y="2524980"/>
            <a:ext cx="3687889" cy="26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0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1CC7-8088-794C-F148-D56AEBBF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389509"/>
            <a:ext cx="10084308" cy="829691"/>
          </a:xfrm>
        </p:spPr>
        <p:txBody>
          <a:bodyPr>
            <a:noAutofit/>
          </a:bodyPr>
          <a:lstStyle/>
          <a:p>
            <a:r>
              <a:rPr lang="en-US" b="1" dirty="0"/>
              <a:t>Challenges and Barriers in Employment 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3" descr="An image depicting people with no disabilities on one side of a wide and steep crack and a person on the other side of the same crack unable to navigate to the other side due to the barrier.">
            <a:extLst>
              <a:ext uri="{FF2B5EF4-FFF2-40B4-BE49-F238E27FC236}">
                <a16:creationId xmlns:a16="http://schemas.microsoft.com/office/drawing/2014/main" id="{F7E0368E-7531-31C5-198C-9CF135DDA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58" y="1097915"/>
            <a:ext cx="10274883" cy="549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9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35F01-FBB9-A68D-2112-9819C184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528" y="258986"/>
            <a:ext cx="6550152" cy="706056"/>
          </a:xfrm>
        </p:spPr>
        <p:txBody>
          <a:bodyPr/>
          <a:lstStyle/>
          <a:p>
            <a:r>
              <a:rPr lang="en-US" b="1" dirty="0"/>
              <a:t>Existing Laws and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68F31-C42F-89FC-4538-38D1B9590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53301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Federal</a:t>
            </a:r>
          </a:p>
          <a:p>
            <a:r>
              <a:rPr lang="en-US" dirty="0"/>
              <a:t>Title VII of the Civil Rights Act of 1964</a:t>
            </a:r>
          </a:p>
          <a:p>
            <a:r>
              <a:rPr lang="en-US" dirty="0"/>
              <a:t>American with Disabilities Act (ADA)</a:t>
            </a:r>
          </a:p>
          <a:p>
            <a:r>
              <a:rPr lang="en-US" dirty="0"/>
              <a:t>Rehabilitation Act of 1972</a:t>
            </a:r>
          </a:p>
          <a:p>
            <a:r>
              <a:rPr lang="en-US" dirty="0"/>
              <a:t>The Architectural Barriers Act</a:t>
            </a:r>
          </a:p>
          <a:p>
            <a:r>
              <a:rPr lang="en-US" dirty="0"/>
              <a:t>Genetic Information Nondiscrimination Act (GINA)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District of Columbia</a:t>
            </a:r>
          </a:p>
          <a:p>
            <a:r>
              <a:rPr lang="en-US" dirty="0"/>
              <a:t>D.C. Human Rights Act of 1977</a:t>
            </a:r>
          </a:p>
          <a:p>
            <a:r>
              <a:rPr lang="en-US" dirty="0"/>
              <a:t>D.C. Building Code</a:t>
            </a:r>
          </a:p>
        </p:txBody>
      </p:sp>
      <p:pic>
        <p:nvPicPr>
          <p:cNvPr id="4" name="Picture 3" descr="Scales of justice with a person in a wheelchair on one side and a person without a disability on the other side with the weight of each being equal.">
            <a:extLst>
              <a:ext uri="{FF2B5EF4-FFF2-40B4-BE49-F238E27FC236}">
                <a16:creationId xmlns:a16="http://schemas.microsoft.com/office/drawing/2014/main" id="{F63B3DE5-0FDB-617B-466E-AF31D708B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990" y="1962912"/>
            <a:ext cx="3996690" cy="31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3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71096-E158-817E-826E-C2E7C608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552" y="267589"/>
            <a:ext cx="8561832" cy="1158875"/>
          </a:xfrm>
        </p:spPr>
        <p:txBody>
          <a:bodyPr/>
          <a:lstStyle/>
          <a:p>
            <a:r>
              <a:rPr lang="en-US" b="1" dirty="0"/>
              <a:t>Importance and Benefits of Inclusion</a:t>
            </a:r>
          </a:p>
        </p:txBody>
      </p:sp>
      <p:pic>
        <p:nvPicPr>
          <p:cNvPr id="8" name="Content Placeholder 7" descr="A group of people in diverse states of ability and the word inclusion beneath the depiction.">
            <a:extLst>
              <a:ext uri="{FF2B5EF4-FFF2-40B4-BE49-F238E27FC236}">
                <a16:creationId xmlns:a16="http://schemas.microsoft.com/office/drawing/2014/main" id="{D6A01976-7767-8E9E-9FD5-D39BB5C76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51" y="1825625"/>
            <a:ext cx="6527498" cy="4351338"/>
          </a:xfrm>
        </p:spPr>
      </p:pic>
    </p:spTree>
    <p:extLst>
      <p:ext uri="{BB962C8B-B14F-4D97-AF65-F5344CB8AC3E}">
        <p14:creationId xmlns:p14="http://schemas.microsoft.com/office/powerpoint/2010/main" val="106105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03EB-ADB2-3CED-C4B5-06F4B9F33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369823"/>
            <a:ext cx="11414760" cy="622427"/>
          </a:xfrm>
        </p:spPr>
        <p:txBody>
          <a:bodyPr>
            <a:noAutofit/>
          </a:bodyPr>
          <a:lstStyle/>
          <a:p>
            <a:r>
              <a:rPr lang="en-US" sz="4000" b="1" dirty="0"/>
              <a:t>Ways Forward: Promoting Inclusion in the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4A43E-18EE-E575-440F-ED6AFCAF2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892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Check Bias</a:t>
            </a:r>
          </a:p>
          <a:p>
            <a:r>
              <a:rPr lang="en-US" sz="3600" dirty="0"/>
              <a:t>Adhere to Laws and Regulations</a:t>
            </a:r>
          </a:p>
          <a:p>
            <a:r>
              <a:rPr lang="en-US" sz="3600" dirty="0"/>
              <a:t>Improve Accessibility</a:t>
            </a:r>
          </a:p>
          <a:p>
            <a:r>
              <a:rPr lang="en-US" sz="3600" dirty="0"/>
              <a:t>Enhance Workplace Culture</a:t>
            </a:r>
          </a:p>
        </p:txBody>
      </p:sp>
      <p:pic>
        <p:nvPicPr>
          <p:cNvPr id="4" name="Picture 3" descr="The stamped words &quot;You're Hired&quot; in red text.">
            <a:extLst>
              <a:ext uri="{FF2B5EF4-FFF2-40B4-BE49-F238E27FC236}">
                <a16:creationId xmlns:a16="http://schemas.microsoft.com/office/drawing/2014/main" id="{B455DDDF-208A-D35E-F284-7B43735A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284" y="1900237"/>
            <a:ext cx="47625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0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4FDC3-8C80-D9AF-7A44-1ACAE0E1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144" y="183070"/>
            <a:ext cx="4270248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4" name="Content Placeholder 3" descr="Colorful callout boxes with the words Questions Answers, surrounded by question marks.">
            <a:extLst>
              <a:ext uri="{FF2B5EF4-FFF2-40B4-BE49-F238E27FC236}">
                <a16:creationId xmlns:a16="http://schemas.microsoft.com/office/drawing/2014/main" id="{1A3B9497-6C49-B07E-E4A6-A7F0D9E2A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30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126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Corbel</vt:lpstr>
      <vt:lpstr>Office Theme</vt:lpstr>
      <vt:lpstr>Empowerment Through Employment:</vt:lpstr>
      <vt:lpstr>Types of Disabilities </vt:lpstr>
      <vt:lpstr>Challenges and Barriers in Employment  </vt:lpstr>
      <vt:lpstr>Existing Laws and Policies</vt:lpstr>
      <vt:lpstr>Importance and Benefits of Inclusion</vt:lpstr>
      <vt:lpstr>Ways Forward: Promoting Inclusion in the Workforce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Empowerment Through Employment:</dc:title>
  <dc:creator>Hope Fuller</dc:creator>
  <cp:lastModifiedBy>Hope Fuller</cp:lastModifiedBy>
  <cp:revision>1</cp:revision>
  <dcterms:created xsi:type="dcterms:W3CDTF">2023-08-19T18:04:38Z</dcterms:created>
  <dcterms:modified xsi:type="dcterms:W3CDTF">2023-08-21T20:27:55Z</dcterms:modified>
</cp:coreProperties>
</file>